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7"/>
    <p:restoredTop sz="96612"/>
  </p:normalViewPr>
  <p:slideViewPr>
    <p:cSldViewPr snapToGrid="0" snapToObjects="1">
      <p:cViewPr varScale="1">
        <p:scale>
          <a:sx n="160" d="100"/>
          <a:sy n="160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296214"/>
            <a:ext cx="3244168" cy="12468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821093"/>
            <a:ext cx="5268767" cy="35746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51" y="1543050"/>
            <a:ext cx="324416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0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680155"/>
            <a:ext cx="8319752" cy="2139553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2884339"/>
            <a:ext cx="8319752" cy="1125140"/>
          </a:xfr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973917"/>
            <a:ext cx="4371572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973917"/>
            <a:ext cx="4257274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973917"/>
            <a:ext cx="4371572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973917"/>
            <a:ext cx="4257274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78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14960"/>
            <a:ext cx="3218411" cy="12280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8" y="821094"/>
            <a:ext cx="5268767" cy="36254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608" y="1543050"/>
            <a:ext cx="321841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1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78" y="0"/>
            <a:ext cx="7374864" cy="97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77" y="978794"/>
            <a:ext cx="8641724" cy="3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3" r:id="rId4"/>
    <p:sldLayoutId id="2147483664" r:id="rId5"/>
    <p:sldLayoutId id="2147483671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C17C-FD03-7A43-9CA4-7F2D6C5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NPD Practitioners at the </a:t>
            </a:r>
            <a:br>
              <a:rPr lang="en-US" dirty="0"/>
            </a:br>
            <a:r>
              <a:rPr lang="en-US" dirty="0"/>
              <a:t>2025 ANPD Aspire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6BB4-FAFF-9549-8389-52E971C1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April 29 – May 2, 2025 | Caesars Forum Convention Center, Las Vegas, NV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advantage of </a:t>
            </a:r>
            <a:r>
              <a:rPr lang="en-US" sz="2400" b="1" dirty="0"/>
              <a:t>group registration discounts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Value-Add Options: </a:t>
            </a:r>
            <a:r>
              <a:rPr lang="en-US" sz="2400" dirty="0"/>
              <a:t>2-Day Certification Preparation Course and Pre-Convention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A great opportunity to learn from and connect with fellow NPD Practitioners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D_AC2025_Theme">
      <a:dk1>
        <a:srgbClr val="0B3958"/>
      </a:dk1>
      <a:lt1>
        <a:srgbClr val="FFECC2"/>
      </a:lt1>
      <a:dk2>
        <a:srgbClr val="061723"/>
      </a:dk2>
      <a:lt2>
        <a:srgbClr val="F9D8A6"/>
      </a:lt2>
      <a:accent1>
        <a:srgbClr val="A7386C"/>
      </a:accent1>
      <a:accent2>
        <a:srgbClr val="F5802A"/>
      </a:accent2>
      <a:accent3>
        <a:srgbClr val="077E8A"/>
      </a:accent3>
      <a:accent4>
        <a:srgbClr val="669BA4"/>
      </a:accent4>
      <a:accent5>
        <a:srgbClr val="B55E7F"/>
      </a:accent5>
      <a:accent6>
        <a:srgbClr val="F79751"/>
      </a:accent6>
      <a:hlink>
        <a:srgbClr val="A7386C"/>
      </a:hlink>
      <a:folHlink>
        <a:srgbClr val="F5802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17EBE8-B8C5-0A46-9AE8-961FFD903F07}" vid="{890A6BED-298D-BA4F-B968-065187CE26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ANPD_1343300-24_AC2025_PPT</Template>
  <TotalTime>3</TotalTime>
  <Words>55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PowerPoint Presentation</vt:lpstr>
      <vt:lpstr>Join NPD Practitioners at the  2025 ANPD Aspire Convention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Alicia Tran</dc:creator>
  <cp:lastModifiedBy>Alicia Tran</cp:lastModifiedBy>
  <cp:revision>3</cp:revision>
  <dcterms:created xsi:type="dcterms:W3CDTF">2025-01-22T21:13:29Z</dcterms:created>
  <dcterms:modified xsi:type="dcterms:W3CDTF">2025-01-31T21:52:24Z</dcterms:modified>
</cp:coreProperties>
</file>